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5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9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61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86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32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89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30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00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54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02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08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C6D1-1E0D-49BE-8D2D-D31DD7A361CF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F39E-45E8-483F-8768-BD2FF7C894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1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9 at 00.56.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8737"/>
          <a:stretch/>
        </p:blipFill>
        <p:spPr>
          <a:xfrm>
            <a:off x="8224422" y="92075"/>
            <a:ext cx="3967578" cy="5844533"/>
          </a:xfrm>
          <a:prstGeom prst="rect">
            <a:avLst/>
          </a:prstGeom>
        </p:spPr>
      </p:pic>
      <p:pic>
        <p:nvPicPr>
          <p:cNvPr id="3" name="WhatsApp Video 2025-11-29 at 00.56.21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50978" y="92075"/>
            <a:ext cx="4273443" cy="5844533"/>
          </a:xfrm>
          <a:prstGeom prst="rect">
            <a:avLst/>
          </a:prstGeom>
        </p:spPr>
      </p:pic>
      <p:pic>
        <p:nvPicPr>
          <p:cNvPr id="4" name="WhatsApp Video 2025-11-29 at 00.56.21 (2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551" y="92075"/>
            <a:ext cx="3768428" cy="58445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82551" y="5936608"/>
            <a:ext cx="3768427" cy="6416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kk-KZ" sz="40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үсіндім</a:t>
            </a:r>
            <a:endParaRPr lang="ru-RU" sz="4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50553" y="5936608"/>
            <a:ext cx="4173868" cy="6416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k-KZ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Сұрағым бар</a:t>
            </a:r>
            <a:endParaRPr lang="ru-RU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23997" y="5936608"/>
            <a:ext cx="3768427" cy="6416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k-KZ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Түсінбедім</a:t>
            </a:r>
            <a:endParaRPr lang="ru-RU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10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9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8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7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6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5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4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3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2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1"/>
          <p:cNvSpPr/>
          <p:nvPr/>
        </p:nvSpPr>
        <p:spPr>
          <a:xfrm>
            <a:off x="7960584" y="5914515"/>
            <a:ext cx="1005840" cy="685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10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9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8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7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6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5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4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3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2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1"/>
          <p:cNvSpPr/>
          <p:nvPr/>
        </p:nvSpPr>
        <p:spPr>
          <a:xfrm>
            <a:off x="3547633" y="5936608"/>
            <a:ext cx="1005840" cy="685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10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9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8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7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6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5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4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3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2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1"/>
          <p:cNvSpPr/>
          <p:nvPr/>
        </p:nvSpPr>
        <p:spPr>
          <a:xfrm>
            <a:off x="0" y="5936608"/>
            <a:ext cx="100584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</Words>
  <Application>Microsoft Office PowerPoint</Application>
  <PresentationFormat>Широкоэкранный</PresentationFormat>
  <Paragraphs>33</Paragraphs>
  <Slides>1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LENOVA</dc:creator>
  <cp:lastModifiedBy>LENOVA</cp:lastModifiedBy>
  <cp:revision>3</cp:revision>
  <dcterms:created xsi:type="dcterms:W3CDTF">2025-11-29T18:21:11Z</dcterms:created>
  <dcterms:modified xsi:type="dcterms:W3CDTF">2025-11-29T18:48:06Z</dcterms:modified>
</cp:coreProperties>
</file>